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_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_tech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_roadmap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8_summary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9_ct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problem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dat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soluti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feature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comparis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_targe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_marke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_business_model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